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</p:sldMasterIdLst>
  <p:notesMasterIdLst>
    <p:notesMasterId r:id="rId15"/>
  </p:notesMasterIdLst>
  <p:handoutMasterIdLst>
    <p:handoutMasterId r:id="rId16"/>
  </p:handoutMasterIdLst>
  <p:sldIdLst>
    <p:sldId id="289" r:id="rId7"/>
    <p:sldId id="290" r:id="rId8"/>
    <p:sldId id="301" r:id="rId9"/>
    <p:sldId id="305" r:id="rId10"/>
    <p:sldId id="302" r:id="rId11"/>
    <p:sldId id="304" r:id="rId12"/>
    <p:sldId id="303" r:id="rId13"/>
    <p:sldId id="27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889" autoAdjust="0"/>
    <p:restoredTop sz="94613"/>
  </p:normalViewPr>
  <p:slideViewPr>
    <p:cSldViewPr snapToGrid="0" snapToObjects="1">
      <p:cViewPr varScale="1">
        <p:scale>
          <a:sx n="79" d="100"/>
          <a:sy n="79" d="100"/>
        </p:scale>
        <p:origin x="114" y="17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461A4-1BA4-4BBD-9A32-600F96C7EE14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9364-3E32-4D76-800B-1B9F5D3C1B20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782C-B288-4084-9D8F-71A426AF2C17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8725F-4F04-456F-8086-EE3ABCF2AF3C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C89D8-CF9E-4D98-8589-39EFBC742F90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E1EC5-596C-4C1B-894C-13C2BC42ED10}" type="datetime1">
              <a:rPr lang="en-US" smtClean="0"/>
              <a:t>6/7/18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9D54-BF44-45E4-AE69-9111247362B9}" type="datetime1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6B52-EC07-4C23-A4D6-2DBFDB02EC17}" type="datetime1">
              <a:rPr lang="en-US" smtClean="0"/>
              <a:t>6/7/18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349A-B3B8-4481-B37E-88CD7D8BD7E2}" type="datetime1">
              <a:rPr lang="en-US" smtClean="0"/>
              <a:t>6/7/18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570F5-9274-4D55-B730-B3598A1A1B94}" type="datetime1">
              <a:rPr lang="en-US" smtClean="0"/>
              <a:t>6/7/18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3ADF7-D474-45ED-ADE4-4583F945ED40}" type="datetime1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D6EB8-B79C-40ED-84D5-FB2A7405174D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27599-8814-485A-A8BE-16D39BE6F3EA}" type="datetime1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12B75-6514-47F9-9403-86A38C7824A5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9DB41-CD25-4EDA-AF98-25557239DC5E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7E12-6948-46DF-82A6-00195CBFF3CC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2106F-54E8-4999-BC23-B349F0DFF34A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5B75-4955-4092-A393-F7F486EC3B21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7B704-F504-4764-B830-BEE2E72275AB}" type="datetime1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CF2E-5B9C-4677-965E-D144BDE6BA29}" type="datetime1">
              <a:rPr lang="en-US" smtClean="0"/>
              <a:t>6/7/18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E1C3-8E24-4893-966A-D186323038FF}" type="datetime1">
              <a:rPr lang="en-US" smtClean="0"/>
              <a:t>6/7/18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146E-983C-4980-8FC5-7D73FFE4EA0E}" type="datetime1">
              <a:rPr lang="en-US" smtClean="0"/>
              <a:t>6/7/18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74D7-4358-4EAA-8C8E-9D7BE138534F}" type="datetime1">
              <a:rPr lang="en-US" smtClean="0"/>
              <a:t>6/7/18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53587-7F56-4A74-AAF6-3140EC6D6D5C}" type="datetime1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F1CE5-84FE-4FD3-9489-2DDDCF7A243D}" type="datetime1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F27E2-F9CB-44ED-A6C8-2A5A10D6FCA4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1A22-7EC0-4BD0-93EA-6760C7D49302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F5DDE-D103-46AE-B076-69D7DAFCB5DD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2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0E0D7-84E8-4ED8-9F1C-5C7F427ECD56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2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F37C-6B0B-45B7-987F-EEA8FC11C92C}" type="datetime1">
              <a:rPr lang="en-US" smtClean="0"/>
              <a:t>6/7/18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</p:spTree>
    <p:extLst>
      <p:ext uri="{BB962C8B-B14F-4D97-AF65-F5344CB8AC3E}">
        <p14:creationId xmlns:p14="http://schemas.microsoft.com/office/powerpoint/2010/main" val="435518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430FA-9EF8-4D93-8436-3995D57C67D6}" type="datetime1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9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B9D75-C21B-4B6D-9BDE-C2A6066014F4}" type="datetime1">
              <a:rPr lang="en-US" smtClean="0"/>
              <a:t>6/7/18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B893A-DA0E-4EF4-BAF7-43E862DCC47F}" type="datetime1">
              <a:rPr lang="en-US" smtClean="0"/>
              <a:t>6/7/18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D100-0AA5-4E6D-99E7-A07B297BF159}" type="datetime1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4AC63-ECE4-4CEB-BED7-49C067A9E9C6}" type="datetime1">
              <a:rPr lang="en-US" smtClean="0"/>
              <a:t>6/7/18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3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3ADA6-A4BA-42DB-9FEC-230CFB0ED370}" type="datetime1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2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7813-7424-4948-A109-52055FA0C265}" type="datetime1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0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57CFD-EC3C-4F76-B89D-6F322A422E6F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1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019BC-E93F-4B4F-880D-013E2CFEAF5B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3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31D7C-6D8F-4BEB-A60C-651B6F74ABBC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8" y="151142"/>
            <a:ext cx="8277216" cy="30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08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87B4-47D8-4B91-8EF6-53F933CAAAFC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999A-B245-4FEB-8E56-535B915CA944}" type="datetime1">
              <a:rPr lang="en-US" smtClean="0"/>
              <a:t>6/7/18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</p:spTree>
    <p:extLst>
      <p:ext uri="{BB962C8B-B14F-4D97-AF65-F5344CB8AC3E}">
        <p14:creationId xmlns:p14="http://schemas.microsoft.com/office/powerpoint/2010/main" val="127229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40CD-70F0-4875-8BA4-39D80A4DB900}" type="datetime1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0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2D9F-FEB3-4707-882C-86FC209EB375}" type="datetime1">
              <a:rPr lang="en-US" smtClean="0"/>
              <a:t>6/7/18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B5E30-95CC-4375-9790-6A6F5B371AD6}" type="datetime1">
              <a:rPr lang="en-US" smtClean="0"/>
              <a:t>6/7/18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D519-F592-4193-B67F-834C9C5F1641}" type="datetime1">
              <a:rPr lang="en-US" smtClean="0"/>
              <a:t>6/7/18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5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0A17-C365-44D9-BD52-2A83467B354A}" type="datetime1">
              <a:rPr lang="en-US" smtClean="0"/>
              <a:t>6/7/18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9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461A-BB1C-4D74-835C-0EEF0DF827F1}" type="datetime1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322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76637-099B-4639-9273-FC3D128E16D3}" type="datetime1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60D74-51D6-49C8-B24B-F4E6A64E4EF9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91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0170-1500-41DC-A6B7-5D2996B768A1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6A62D-6215-45B3-86DC-440735EB0F66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25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F5BA-1342-4204-8ED5-7B272502174B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59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68A-6061-4AF0-993A-48CB6180CEAA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4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BA379-2DA1-45EF-BC97-0302389545DB}" type="datetime1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73C1D-0582-4F1D-A110-C90A7F73B685}" type="datetime1">
              <a:rPr lang="en-US" smtClean="0"/>
              <a:t>6/7/18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36412-DD35-43E7-B57A-3034DC213B9C}" type="datetime1">
              <a:rPr lang="en-US" smtClean="0"/>
              <a:t>6/7/18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3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3C36-CB0E-4614-9DF5-3085CEAD4DB6}" type="datetime1">
              <a:rPr lang="en-US" smtClean="0"/>
              <a:t>6/7/18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5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AE34-D36A-4611-BE3F-8AB9E7D644C9}" type="datetime1">
              <a:rPr lang="en-US" smtClean="0"/>
              <a:t>6/7/18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1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20CC-1225-4663-B310-7133FCCB1888}" type="datetime1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24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2AB33-F9D4-4713-BA30-DB075F0F70DB}" type="datetime1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6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9B5E9-FA68-40F1-BC0B-CC1AD518EB38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8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AE9C-909B-41D0-AF4F-322A8208CF34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CBE32-58F1-466B-8788-74279DFF9F14}" type="datetime1">
              <a:rPr lang="en-US" smtClean="0"/>
              <a:t>6/7/18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5419-7495-49A0-B66C-1E8EF79BDA71}" type="datetime1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492E8-9B07-4DAC-946B-CF21C11783A3}" type="datetime1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148B901-6158-4A9F-A1D2-F2835AA1DD69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9996922-91B1-4774-9BDA-D7ACE5630C3A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8/4/2016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A8502-6612-4709-8F9B-395F30B3D5D4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D5C6E40-2C6A-4EE7-85EA-CF1DE51C7867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8E2F380-BFF9-4BC0-B938-44EC89B7A249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8/4/2016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FD48A-4DE9-4B4A-94A5-7B24B0A0090E}" type="datetime1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2018, FLL Tutorials, Last Edit 8/4/2016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9.tiff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flltutorial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Gyro Sensor Positioning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Robot DESIGN Lesson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793356" y="4564606"/>
            <a:ext cx="1536320" cy="95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Gyros should your robot have?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555068" cy="437356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Depends on how many different axis you want to measure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For example, if you were making a joystick, you might need two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Note: We conducted a test to see if adding two gyro sensors will allow you to cancel out drift. 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Our tests show that two sensors may allow you to average your error, but do not cancel/reduce the drift.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To learn about </a:t>
            </a:r>
            <a:r>
              <a:rPr lang="en-US" dirty="0">
                <a:solidFill>
                  <a:srgbClr val="FF0000"/>
                </a:solidFill>
              </a:rPr>
              <a:t>drift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lag</a:t>
            </a:r>
            <a:r>
              <a:rPr lang="en-US" dirty="0"/>
              <a:t>, see our Gyro programming lessons in Advanced.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6516" y="1752600"/>
            <a:ext cx="3386158" cy="28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5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GYRO SENSOR PLACEMENT For MEASURING TURNS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87824"/>
            <a:ext cx="4783135" cy="2529467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The gyro sensor can be placed any where on the robot.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However, the “correct” position depends on what you are building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If you are using the gyro to measure turns, some positions just will not work.  (Refer to images on this page)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258" y="4380797"/>
            <a:ext cx="4230772" cy="19331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8808" y="1879600"/>
            <a:ext cx="3111910" cy="14662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8808" y="4944312"/>
            <a:ext cx="2148797" cy="15061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8808" y="3625468"/>
            <a:ext cx="3143866" cy="11836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95359" y="4254803"/>
            <a:ext cx="45340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11159" y="2087238"/>
            <a:ext cx="453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</a:rPr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99573" y="5064874"/>
            <a:ext cx="453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88059" y="3801792"/>
            <a:ext cx="453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548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Installations of the gyro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3271" y="1265978"/>
            <a:ext cx="4510422" cy="51104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429000" cy="43735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In this robot, the Gyro Sensor is prominently visible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symbol on the sensor is parallel to the ground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258" y="4852219"/>
            <a:ext cx="3199065" cy="146176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57198" y="4572001"/>
            <a:ext cx="1725561" cy="186188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84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Installations of the gyro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73500" cy="43735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In this robot, the Gyro Sensor is barely visible and under the brick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symbol on the gyro is still parallel to the ground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Tip: Place the sensor where you have space on the robot (somewhere hidden away is fine as you do not really need access to it once you connect it).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936" y="1205770"/>
            <a:ext cx="3788519" cy="3646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9936" y="4852219"/>
            <a:ext cx="3199065" cy="146176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074841" y="4748573"/>
            <a:ext cx="1725561" cy="186188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2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 POSITION For a balancing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52600"/>
            <a:ext cx="4102100" cy="43735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The gyro needs to be placed based on what you are trying to do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For a balancing robot (such as Gyro Boy) you need to have to gyro facing the sky or the ground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gyro sensor in this model is hidden between the two motors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5200" y="975725"/>
            <a:ext cx="2657474" cy="3044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84552" y="4791204"/>
            <a:ext cx="2126985" cy="1549459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7008363" y="4927731"/>
            <a:ext cx="490611" cy="806768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239000" y="2755900"/>
            <a:ext cx="683775" cy="174654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373314" y="3086100"/>
            <a:ext cx="484686" cy="141634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3016" y="4981442"/>
            <a:ext cx="2148797" cy="150611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3314486" y="4932843"/>
            <a:ext cx="1456716" cy="15022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90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 POSITION For a TILTING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30865"/>
            <a:ext cx="3902889" cy="5131857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For a game like Etch-a-Sketch, where you tilt the entire robot to erase the screen, you need the gyro to be sideways (see image)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gyro in this robot does not measure turns. It measures if you flipped the robot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936" y="4128562"/>
            <a:ext cx="3657600" cy="24304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9936" y="1029386"/>
            <a:ext cx="3657600" cy="2912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978" y="4875066"/>
            <a:ext cx="3143866" cy="118364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470911" y="4592662"/>
            <a:ext cx="1456716" cy="15022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465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This tutorial was created by Sanjay </a:t>
            </a:r>
            <a:r>
              <a:rPr lang="en-US" dirty="0" err="1"/>
              <a:t>Seshan</a:t>
            </a:r>
            <a:r>
              <a:rPr lang="en-US" dirty="0"/>
              <a:t> and Arvind </a:t>
            </a:r>
            <a:r>
              <a:rPr lang="en-US" dirty="0" err="1"/>
              <a:t>Seshan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More lessons at </a:t>
            </a:r>
            <a:r>
              <a:rPr lang="en-US" dirty="0">
                <a:hlinkClick r:id="rId3"/>
              </a:rPr>
              <a:t>www.ev3lessons.com</a:t>
            </a:r>
            <a:r>
              <a:rPr lang="en-US" dirty="0"/>
              <a:t> </a:t>
            </a:r>
            <a:r>
              <a:rPr lang="en-US"/>
              <a:t>and </a:t>
            </a:r>
            <a:r>
              <a:rPr lang="en-US">
                <a:hlinkClick r:id="rId4"/>
              </a:rPr>
              <a:t>www.flltutorials.com</a:t>
            </a:r>
            <a:endParaRPr lang="en-US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8/4/2016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AAEEB24F-C2B2-234D-BA53-A235E4BCEC08}" vid="{075A3DC6-4613-2647-AB36-C1FCFF28F909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4630</TotalTime>
  <Words>446</Words>
  <Application>Microsoft Office PowerPoint</Application>
  <PresentationFormat>On-screen Show (4:3)</PresentationFormat>
  <Paragraphs>50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Helvetica Neue</vt:lpstr>
      <vt:lpstr>Essential</vt:lpstr>
      <vt:lpstr>beginner</vt:lpstr>
      <vt:lpstr>Custom Design</vt:lpstr>
      <vt:lpstr>robotdesign</vt:lpstr>
      <vt:lpstr>1_beginner</vt:lpstr>
      <vt:lpstr>1_Custom Design</vt:lpstr>
      <vt:lpstr>Robot DESIGN Lesson</vt:lpstr>
      <vt:lpstr>How Many Gyros should your robot have?</vt:lpstr>
      <vt:lpstr>GYRO SENSOR PLACEMENT For MEASURING TURNS</vt:lpstr>
      <vt:lpstr>Sample Installations of the gyro</vt:lpstr>
      <vt:lpstr>Sample Installations of the gyro</vt:lpstr>
      <vt:lpstr>GYRO POSITION For a balancing robot</vt:lpstr>
      <vt:lpstr>GYRO POSITION For a TILTING ROBOT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Sanjay Seshan</cp:lastModifiedBy>
  <cp:revision>104</cp:revision>
  <cp:lastPrinted>2016-08-04T16:20:00Z</cp:lastPrinted>
  <dcterms:created xsi:type="dcterms:W3CDTF">2014-10-28T21:59:38Z</dcterms:created>
  <dcterms:modified xsi:type="dcterms:W3CDTF">2018-06-08T00:45:31Z</dcterms:modified>
</cp:coreProperties>
</file>